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75" r:id="rId4"/>
    <p:sldId id="276" r:id="rId5"/>
    <p:sldId id="296" r:id="rId6"/>
    <p:sldId id="297" r:id="rId7"/>
    <p:sldId id="298" r:id="rId8"/>
    <p:sldId id="29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2" autoAdjust="0"/>
    <p:restoredTop sz="86307" autoAdjust="0"/>
  </p:normalViewPr>
  <p:slideViewPr>
    <p:cSldViewPr>
      <p:cViewPr>
        <p:scale>
          <a:sx n="80" d="100"/>
          <a:sy n="80" d="100"/>
        </p:scale>
        <p:origin x="-28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4/3/14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</a:t>
            </a:r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</a:t>
            </a:r>
            <a:r>
              <a:rPr lang="fr-FR" b="0" dirty="0">
                <a:latin typeface="Arial Rounded MT Bold" pitchFamily="34" charset="0"/>
              </a:rPr>
              <a:t>4</a:t>
            </a:r>
            <a:endParaRPr lang="fr-FR" b="0" noProof="0" dirty="0" smtClean="0">
              <a:latin typeface="Arial Rounded MT Bold" pitchFamily="34" charset="0"/>
            </a:endParaRP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 et vous!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A</a:t>
            </a:r>
          </a:p>
          <a:p>
            <a:r>
              <a:rPr lang="fr-FR" sz="2800" b="0" i="1" noProof="0" dirty="0" smtClean="0">
                <a:latin typeface="Arial Rounded MT Bold" pitchFamily="34" charset="0"/>
              </a:rPr>
              <a:t>Un nouveau compte de </a:t>
            </a:r>
            <a:r>
              <a:rPr lang="fr-FR" sz="2800" b="0" i="1" noProof="0" dirty="0" err="1" smtClean="0">
                <a:latin typeface="Arial Rounded MT Bold" pitchFamily="34" charset="0"/>
              </a:rPr>
              <a:t>Twitter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Contexte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1628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Votre</a:t>
            </a:r>
            <a:r>
              <a:rPr lang="en-US" dirty="0" smtClean="0"/>
              <a:t> petite </a:t>
            </a:r>
            <a:r>
              <a:rPr lang="en-US" dirty="0" err="1" smtClean="0"/>
              <a:t>soeur</a:t>
            </a:r>
            <a:r>
              <a:rPr lang="en-US" dirty="0" smtClean="0"/>
              <a:t> a </a:t>
            </a:r>
            <a:r>
              <a:rPr lang="en-US" dirty="0" err="1" smtClean="0"/>
              <a:t>fini</a:t>
            </a:r>
            <a:r>
              <a:rPr lang="en-US" dirty="0" smtClean="0"/>
              <a:t> son </a:t>
            </a:r>
            <a:r>
              <a:rPr lang="en-US" dirty="0" err="1" smtClean="0"/>
              <a:t>projet</a:t>
            </a:r>
            <a:r>
              <a:rPr lang="en-US" dirty="0" smtClean="0"/>
              <a:t> pour </a:t>
            </a:r>
            <a:r>
              <a:rPr lang="en-US" dirty="0" err="1" smtClean="0"/>
              <a:t>l’école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maintenant</a:t>
            </a:r>
            <a:r>
              <a:rPr lang="en-US" dirty="0" smtClean="0"/>
              <a:t> </a:t>
            </a:r>
            <a:r>
              <a:rPr lang="en-US" dirty="0" err="1" smtClean="0"/>
              <a:t>elle</a:t>
            </a:r>
            <a:r>
              <a:rPr lang="en-US" dirty="0" smtClean="0"/>
              <a:t> </a:t>
            </a:r>
            <a:r>
              <a:rPr lang="en-US" dirty="0" err="1" smtClean="0"/>
              <a:t>veut</a:t>
            </a:r>
            <a:r>
              <a:rPr lang="en-US" dirty="0" smtClean="0"/>
              <a:t> </a:t>
            </a:r>
            <a:r>
              <a:rPr lang="en-US" dirty="0" err="1" smtClean="0"/>
              <a:t>créer</a:t>
            </a:r>
            <a:r>
              <a:rPr lang="en-US" dirty="0" smtClean="0"/>
              <a:t> un </a:t>
            </a:r>
            <a:r>
              <a:rPr lang="en-US" dirty="0" err="1" smtClean="0"/>
              <a:t>compte</a:t>
            </a:r>
            <a:r>
              <a:rPr lang="en-US" dirty="0" smtClean="0"/>
              <a:t> de Twitter pour </a:t>
            </a:r>
            <a:r>
              <a:rPr lang="en-US" dirty="0" err="1" smtClean="0"/>
              <a:t>envoyer</a:t>
            </a:r>
            <a:r>
              <a:rPr lang="en-US" dirty="0" smtClean="0"/>
              <a:t> des Tweets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ses</a:t>
            </a:r>
            <a:r>
              <a:rPr lang="en-US" dirty="0" smtClean="0"/>
              <a:t> </a:t>
            </a:r>
            <a:r>
              <a:rPr lang="en-US" dirty="0" err="1" smtClean="0"/>
              <a:t>amis</a:t>
            </a:r>
            <a:r>
              <a:rPr lang="en-US" dirty="0" smtClean="0"/>
              <a:t>.</a:t>
            </a:r>
          </a:p>
          <a:p>
            <a:r>
              <a:rPr lang="en-US" noProof="0" dirty="0" err="1" smtClean="0"/>
              <a:t>Mais</a:t>
            </a:r>
            <a:r>
              <a:rPr lang="en-US" dirty="0" smtClean="0"/>
              <a:t>,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sais, </a:t>
            </a:r>
            <a:r>
              <a:rPr lang="en-US" dirty="0" err="1" smtClean="0"/>
              <a:t>elle</a:t>
            </a:r>
            <a:r>
              <a:rPr lang="en-US" dirty="0" smtClean="0"/>
              <a:t> </a:t>
            </a:r>
            <a:r>
              <a:rPr lang="en-US" dirty="0" err="1" smtClean="0"/>
              <a:t>n’est</a:t>
            </a:r>
            <a:r>
              <a:rPr lang="en-US" dirty="0" smtClean="0"/>
              <a:t> pas </a:t>
            </a:r>
            <a:r>
              <a:rPr lang="en-US" dirty="0" err="1" smtClean="0"/>
              <a:t>vraiment</a:t>
            </a:r>
            <a:r>
              <a:rPr lang="en-US" dirty="0" smtClean="0"/>
              <a:t> bonne avec </a:t>
            </a:r>
            <a:r>
              <a:rPr lang="en-US" dirty="0" err="1" smtClean="0"/>
              <a:t>l’ordinateur</a:t>
            </a:r>
            <a:r>
              <a:rPr lang="en-US" dirty="0" smtClean="0"/>
              <a:t>.</a:t>
            </a:r>
          </a:p>
          <a:p>
            <a:r>
              <a:rPr lang="en-US" noProof="0" dirty="0" err="1" smtClean="0"/>
              <a:t>Alors</a:t>
            </a:r>
            <a:r>
              <a:rPr lang="en-US" noProof="0" dirty="0" smtClean="0"/>
              <a:t>, </a:t>
            </a:r>
            <a:r>
              <a:rPr lang="en-US" noProof="0" dirty="0" err="1" smtClean="0"/>
              <a:t>il</a:t>
            </a:r>
            <a:r>
              <a:rPr lang="en-US" noProof="0" dirty="0" smtClean="0"/>
              <a:t> </a:t>
            </a:r>
            <a:r>
              <a:rPr lang="en-US" noProof="0" dirty="0" err="1" smtClean="0"/>
              <a:t>est</a:t>
            </a:r>
            <a:r>
              <a:rPr lang="en-US" noProof="0" dirty="0" smtClean="0"/>
              <a:t> </a:t>
            </a:r>
            <a:r>
              <a:rPr lang="en-US" noProof="0" dirty="0" err="1" smtClean="0"/>
              <a:t>nécessaire</a:t>
            </a:r>
            <a:r>
              <a:rPr lang="en-US" noProof="0" dirty="0" smtClean="0"/>
              <a:t> </a:t>
            </a:r>
            <a:r>
              <a:rPr lang="en-US" noProof="0" dirty="0" err="1" smtClean="0"/>
              <a:t>que</a:t>
            </a:r>
            <a:r>
              <a:rPr lang="en-US" noProof="0" dirty="0" smtClean="0"/>
              <a:t> </a:t>
            </a:r>
            <a:r>
              <a:rPr lang="en-US" noProof="0" dirty="0" err="1" smtClean="0"/>
              <a:t>vous</a:t>
            </a:r>
            <a:r>
              <a:rPr lang="en-US" noProof="0" dirty="0" smtClean="0"/>
              <a:t> </a:t>
            </a:r>
            <a:r>
              <a:rPr lang="en-US" noProof="0" dirty="0" err="1" smtClean="0"/>
              <a:t>lui</a:t>
            </a:r>
            <a:r>
              <a:rPr lang="en-US" noProof="0" dirty="0" smtClean="0"/>
              <a:t> </a:t>
            </a:r>
            <a:r>
              <a:rPr lang="en-US" noProof="0" dirty="0" err="1" smtClean="0"/>
              <a:t>donniez</a:t>
            </a:r>
            <a:r>
              <a:rPr lang="en-US" noProof="0" dirty="0" smtClean="0"/>
              <a:t> des instructions et </a:t>
            </a:r>
            <a:r>
              <a:rPr lang="en-US" noProof="0" dirty="0" err="1" smtClean="0"/>
              <a:t>conseils</a:t>
            </a:r>
            <a:r>
              <a:rPr lang="en-US" noProof="0" dirty="0" smtClean="0"/>
              <a:t> pour </a:t>
            </a:r>
            <a:r>
              <a:rPr lang="en-US" noProof="0" dirty="0" err="1" smtClean="0"/>
              <a:t>créer</a:t>
            </a:r>
            <a:r>
              <a:rPr lang="en-US" noProof="0" dirty="0" smtClean="0"/>
              <a:t> un nouveau </a:t>
            </a:r>
            <a:r>
              <a:rPr lang="en-US" noProof="0" dirty="0" err="1" smtClean="0"/>
              <a:t>compte</a:t>
            </a:r>
            <a:r>
              <a:rPr lang="en-US" noProof="0" dirty="0" smtClean="0"/>
              <a:t>.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Tâche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 smtClean="0"/>
              <a:t>Aider votre petite sœur à créer un compte </a:t>
            </a:r>
            <a:r>
              <a:rPr lang="fr-FR" noProof="0" dirty="0" err="1" smtClean="0"/>
              <a:t>Twitter</a:t>
            </a:r>
            <a:r>
              <a:rPr lang="fr-FR" noProof="0" dirty="0" smtClean="0"/>
              <a:t>.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Instructions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391400" cy="4449763"/>
          </a:xfrm>
        </p:spPr>
        <p:txBody>
          <a:bodyPr/>
          <a:lstStyle/>
          <a:p>
            <a:r>
              <a:rPr lang="fr-FR" noProof="0" dirty="0" smtClean="0"/>
              <a:t>Prenez un paquet de cartes.</a:t>
            </a:r>
          </a:p>
          <a:p>
            <a:r>
              <a:rPr lang="fr-FR" dirty="0" smtClean="0"/>
              <a:t>Avez les ciseaux, découpez les cartes.</a:t>
            </a:r>
          </a:p>
          <a:p>
            <a:r>
              <a:rPr lang="fr-FR" noProof="0" dirty="0" smtClean="0"/>
              <a:t>Ensuite, mettez-les avec la face en bas.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113382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Instructions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391400" cy="4449763"/>
          </a:xfrm>
        </p:spPr>
        <p:txBody>
          <a:bodyPr/>
          <a:lstStyle/>
          <a:p>
            <a:r>
              <a:rPr lang="fr-FR" noProof="0" dirty="0" smtClean="0"/>
              <a:t>Prenez un deuxième paquet de cartes.</a:t>
            </a:r>
          </a:p>
          <a:p>
            <a:r>
              <a:rPr lang="fr-FR" dirty="0" smtClean="0"/>
              <a:t>Avez les ciseaux, découpez les cartes.</a:t>
            </a:r>
          </a:p>
          <a:p>
            <a:r>
              <a:rPr lang="fr-FR" noProof="0" dirty="0" smtClean="0"/>
              <a:t>Ensuite, mettez-les avec la face en bas.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29181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Instructions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391400" cy="4449763"/>
          </a:xfrm>
        </p:spPr>
        <p:txBody>
          <a:bodyPr/>
          <a:lstStyle/>
          <a:p>
            <a:r>
              <a:rPr lang="fr-FR" noProof="0" dirty="0" smtClean="0"/>
              <a:t>Maintenant, associez le début de la phrase avec une fin logique.</a:t>
            </a:r>
          </a:p>
          <a:p>
            <a:r>
              <a:rPr lang="fr-FR" dirty="0" smtClean="0"/>
              <a:t>Finalement, mettez les étapes dans un ordre logique.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390293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Allez-y!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592516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</TotalTime>
  <Words>169</Words>
  <Application>Microsoft Macintosh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Français 3</vt:lpstr>
      <vt:lpstr>Contexte</vt:lpstr>
      <vt:lpstr>Tâche</vt:lpstr>
      <vt:lpstr>Instructions</vt:lpstr>
      <vt:lpstr>Instructions</vt:lpstr>
      <vt:lpstr>Instructions</vt:lpstr>
      <vt:lpstr>Allez-y!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67</cp:revision>
  <dcterms:modified xsi:type="dcterms:W3CDTF">2014-04-03T23:41:48Z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